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70" r:id="rId3"/>
    <p:sldId id="271" r:id="rId4"/>
    <p:sldId id="276" r:id="rId5"/>
    <p:sldId id="282" r:id="rId6"/>
    <p:sldId id="277" r:id="rId7"/>
    <p:sldId id="283" r:id="rId8"/>
    <p:sldId id="278" r:id="rId9"/>
    <p:sldId id="279" r:id="rId10"/>
    <p:sldId id="280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m Brascamp" userId="848d0228-b1e1-4dd9-a764-b8137fe53029" providerId="ADAL" clId="{29401CD8-E088-4512-AD21-49BFD27BD097}"/>
    <pc:docChg chg="undo redo custSel addSld delSld modSld">
      <pc:chgData name="Pim Brascamp" userId="848d0228-b1e1-4dd9-a764-b8137fe53029" providerId="ADAL" clId="{29401CD8-E088-4512-AD21-49BFD27BD097}" dt="2023-01-25T12:50:34.671" v="3274" actId="20577"/>
      <pc:docMkLst>
        <pc:docMk/>
      </pc:docMkLst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2812495650" sldId="259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783505854" sldId="261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1366210574" sldId="262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216035790" sldId="263"/>
        </pc:sldMkLst>
      </pc:sldChg>
      <pc:sldChg chg="del">
        <pc:chgData name="Pim Brascamp" userId="848d0228-b1e1-4dd9-a764-b8137fe53029" providerId="ADAL" clId="{29401CD8-E088-4512-AD21-49BFD27BD097}" dt="2023-01-23T14:48:54.334" v="393" actId="2696"/>
        <pc:sldMkLst>
          <pc:docMk/>
          <pc:sldMk cId="2069343526" sldId="264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640185992" sldId="265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1796888071" sldId="266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4071289107" sldId="267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1805693433" sldId="268"/>
        </pc:sldMkLst>
      </pc:sldChg>
      <pc:sldChg chg="del">
        <pc:chgData name="Pim Brascamp" userId="848d0228-b1e1-4dd9-a764-b8137fe53029" providerId="ADAL" clId="{29401CD8-E088-4512-AD21-49BFD27BD097}" dt="2023-01-23T14:48:45.975" v="392" actId="2696"/>
        <pc:sldMkLst>
          <pc:docMk/>
          <pc:sldMk cId="1939524320" sldId="269"/>
        </pc:sldMkLst>
      </pc:sldChg>
      <pc:sldChg chg="delSp modSp mod">
        <pc:chgData name="Pim Brascamp" userId="848d0228-b1e1-4dd9-a764-b8137fe53029" providerId="ADAL" clId="{29401CD8-E088-4512-AD21-49BFD27BD097}" dt="2023-01-23T14:52:58.816" v="537" actId="2711"/>
        <pc:sldMkLst>
          <pc:docMk/>
          <pc:sldMk cId="2995335720" sldId="270"/>
        </pc:sldMkLst>
        <pc:spChg chg="mod">
          <ac:chgData name="Pim Brascamp" userId="848d0228-b1e1-4dd9-a764-b8137fe53029" providerId="ADAL" clId="{29401CD8-E088-4512-AD21-49BFD27BD097}" dt="2023-01-23T14:52:58.816" v="537" actId="2711"/>
          <ac:spMkLst>
            <pc:docMk/>
            <pc:sldMk cId="2995335720" sldId="270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4:52:39.358" v="536" actId="255"/>
          <ac:spMkLst>
            <pc:docMk/>
            <pc:sldMk cId="2995335720" sldId="270"/>
            <ac:spMk id="3" creationId="{9B5923E6-2E6F-99C8-CC02-D3DBA5E35F57}"/>
          </ac:spMkLst>
        </pc:spChg>
        <pc:spChg chg="del mod">
          <ac:chgData name="Pim Brascamp" userId="848d0228-b1e1-4dd9-a764-b8137fe53029" providerId="ADAL" clId="{29401CD8-E088-4512-AD21-49BFD27BD097}" dt="2023-01-23T14:47:50.774" v="257" actId="478"/>
          <ac:spMkLst>
            <pc:docMk/>
            <pc:sldMk cId="2995335720" sldId="270"/>
            <ac:spMk id="11" creationId="{4C91194C-4F51-C92B-3DAC-264EC645E65C}"/>
          </ac:spMkLst>
        </pc:spChg>
        <pc:cxnChg chg="mod">
          <ac:chgData name="Pim Brascamp" userId="848d0228-b1e1-4dd9-a764-b8137fe53029" providerId="ADAL" clId="{29401CD8-E088-4512-AD21-49BFD27BD097}" dt="2023-01-23T14:46:28.531" v="17" actId="1076"/>
          <ac:cxnSpMkLst>
            <pc:docMk/>
            <pc:sldMk cId="2995335720" sldId="270"/>
            <ac:cxnSpMk id="5" creationId="{0425489F-30FC-C9A2-0290-F8486854D256}"/>
          </ac:cxnSpMkLst>
        </pc:cxnChg>
      </pc:sldChg>
      <pc:sldChg chg="addSp modSp add mod">
        <pc:chgData name="Pim Brascamp" userId="848d0228-b1e1-4dd9-a764-b8137fe53029" providerId="ADAL" clId="{29401CD8-E088-4512-AD21-49BFD27BD097}" dt="2023-01-23T16:13:45.436" v="3023" actId="6549"/>
        <pc:sldMkLst>
          <pc:docMk/>
          <pc:sldMk cId="333858063" sldId="271"/>
        </pc:sldMkLst>
        <pc:spChg chg="mod">
          <ac:chgData name="Pim Brascamp" userId="848d0228-b1e1-4dd9-a764-b8137fe53029" providerId="ADAL" clId="{29401CD8-E088-4512-AD21-49BFD27BD097}" dt="2023-01-23T14:53:15.088" v="539" actId="255"/>
          <ac:spMkLst>
            <pc:docMk/>
            <pc:sldMk cId="333858063" sldId="271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4:59:05.777" v="878" actId="255"/>
          <ac:spMkLst>
            <pc:docMk/>
            <pc:sldMk cId="333858063" sldId="271"/>
            <ac:spMk id="3" creationId="{9B5923E6-2E6F-99C8-CC02-D3DBA5E35F57}"/>
          </ac:spMkLst>
        </pc:spChg>
        <pc:spChg chg="add mod">
          <ac:chgData name="Pim Brascamp" userId="848d0228-b1e1-4dd9-a764-b8137fe53029" providerId="ADAL" clId="{29401CD8-E088-4512-AD21-49BFD27BD097}" dt="2023-01-23T16:13:45.436" v="3023" actId="6549"/>
          <ac:spMkLst>
            <pc:docMk/>
            <pc:sldMk cId="333858063" sldId="271"/>
            <ac:spMk id="4" creationId="{B6BEF683-1B12-3042-0D17-1C6DF7189B15}"/>
          </ac:spMkLst>
        </pc:spChg>
        <pc:spChg chg="add mod">
          <ac:chgData name="Pim Brascamp" userId="848d0228-b1e1-4dd9-a764-b8137fe53029" providerId="ADAL" clId="{29401CD8-E088-4512-AD21-49BFD27BD097}" dt="2023-01-23T14:55:52.458" v="668" actId="1076"/>
          <ac:spMkLst>
            <pc:docMk/>
            <pc:sldMk cId="333858063" sldId="271"/>
            <ac:spMk id="6" creationId="{D764B2DE-8454-7DF7-1F9F-E212A1DBA850}"/>
          </ac:spMkLst>
        </pc:spChg>
      </pc:sldChg>
      <pc:sldChg chg="modSp add del mod">
        <pc:chgData name="Pim Brascamp" userId="848d0228-b1e1-4dd9-a764-b8137fe53029" providerId="ADAL" clId="{29401CD8-E088-4512-AD21-49BFD27BD097}" dt="2023-01-23T15:07:13.713" v="1652" actId="2696"/>
        <pc:sldMkLst>
          <pc:docMk/>
          <pc:sldMk cId="4263887984" sldId="272"/>
        </pc:sldMkLst>
        <pc:spChg chg="mod">
          <ac:chgData name="Pim Brascamp" userId="848d0228-b1e1-4dd9-a764-b8137fe53029" providerId="ADAL" clId="{29401CD8-E088-4512-AD21-49BFD27BD097}" dt="2023-01-23T15:07:09.141" v="1651" actId="6549"/>
          <ac:spMkLst>
            <pc:docMk/>
            <pc:sldMk cId="4263887984" sldId="272"/>
            <ac:spMk id="2" creationId="{E22EFE9D-3858-C543-5072-0AF25BCBDBB7}"/>
          </ac:spMkLst>
        </pc:spChg>
      </pc:sldChg>
      <pc:sldChg chg="add del">
        <pc:chgData name="Pim Brascamp" userId="848d0228-b1e1-4dd9-a764-b8137fe53029" providerId="ADAL" clId="{29401CD8-E088-4512-AD21-49BFD27BD097}" dt="2023-01-23T15:07:19.458" v="1653" actId="2696"/>
        <pc:sldMkLst>
          <pc:docMk/>
          <pc:sldMk cId="2380247408" sldId="273"/>
        </pc:sldMkLst>
      </pc:sldChg>
      <pc:sldChg chg="modSp add del mod">
        <pc:chgData name="Pim Brascamp" userId="848d0228-b1e1-4dd9-a764-b8137fe53029" providerId="ADAL" clId="{29401CD8-E088-4512-AD21-49BFD27BD097}" dt="2023-01-23T15:07:24.471" v="1654" actId="2696"/>
        <pc:sldMkLst>
          <pc:docMk/>
          <pc:sldMk cId="88601633" sldId="274"/>
        </pc:sldMkLst>
        <pc:spChg chg="mod">
          <ac:chgData name="Pim Brascamp" userId="848d0228-b1e1-4dd9-a764-b8137fe53029" providerId="ADAL" clId="{29401CD8-E088-4512-AD21-49BFD27BD097}" dt="2023-01-23T14:49:13.230" v="412" actId="20577"/>
          <ac:spMkLst>
            <pc:docMk/>
            <pc:sldMk cId="88601633" sldId="274"/>
            <ac:spMk id="3" creationId="{9B5923E6-2E6F-99C8-CC02-D3DBA5E35F57}"/>
          </ac:spMkLst>
        </pc:spChg>
      </pc:sldChg>
      <pc:sldChg chg="addSp delSp modSp add mod">
        <pc:chgData name="Pim Brascamp" userId="848d0228-b1e1-4dd9-a764-b8137fe53029" providerId="ADAL" clId="{29401CD8-E088-4512-AD21-49BFD27BD097}" dt="2023-01-23T14:59:13.575" v="879" actId="255"/>
        <pc:sldMkLst>
          <pc:docMk/>
          <pc:sldMk cId="4192478711" sldId="275"/>
        </pc:sldMkLst>
        <pc:spChg chg="mod">
          <ac:chgData name="Pim Brascamp" userId="848d0228-b1e1-4dd9-a764-b8137fe53029" providerId="ADAL" clId="{29401CD8-E088-4512-AD21-49BFD27BD097}" dt="2023-01-23T14:56:13.747" v="683" actId="20577"/>
          <ac:spMkLst>
            <pc:docMk/>
            <pc:sldMk cId="4192478711" sldId="275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4:59:13.575" v="879" actId="255"/>
          <ac:spMkLst>
            <pc:docMk/>
            <pc:sldMk cId="4192478711" sldId="275"/>
            <ac:spMk id="3" creationId="{9B5923E6-2E6F-99C8-CC02-D3DBA5E35F57}"/>
          </ac:spMkLst>
        </pc:spChg>
        <pc:spChg chg="mod">
          <ac:chgData name="Pim Brascamp" userId="848d0228-b1e1-4dd9-a764-b8137fe53029" providerId="ADAL" clId="{29401CD8-E088-4512-AD21-49BFD27BD097}" dt="2023-01-23T14:56:50.238" v="765" actId="14100"/>
          <ac:spMkLst>
            <pc:docMk/>
            <pc:sldMk cId="4192478711" sldId="275"/>
            <ac:spMk id="4" creationId="{B6BEF683-1B12-3042-0D17-1C6DF7189B15}"/>
          </ac:spMkLst>
        </pc:spChg>
        <pc:spChg chg="add del mod">
          <ac:chgData name="Pim Brascamp" userId="848d0228-b1e1-4dd9-a764-b8137fe53029" providerId="ADAL" clId="{29401CD8-E088-4512-AD21-49BFD27BD097}" dt="2023-01-23T14:57:39.652" v="785" actId="478"/>
          <ac:spMkLst>
            <pc:docMk/>
            <pc:sldMk cId="4192478711" sldId="275"/>
            <ac:spMk id="7" creationId="{B557A33B-D825-6A93-10A0-364DF928DB6B}"/>
          </ac:spMkLst>
        </pc:spChg>
      </pc:sldChg>
      <pc:sldChg chg="modSp add mod">
        <pc:chgData name="Pim Brascamp" userId="848d0228-b1e1-4dd9-a764-b8137fe53029" providerId="ADAL" clId="{29401CD8-E088-4512-AD21-49BFD27BD097}" dt="2023-01-25T12:40:11.059" v="3076" actId="20577"/>
        <pc:sldMkLst>
          <pc:docMk/>
          <pc:sldMk cId="2416463500" sldId="276"/>
        </pc:sldMkLst>
        <pc:spChg chg="mod">
          <ac:chgData name="Pim Brascamp" userId="848d0228-b1e1-4dd9-a764-b8137fe53029" providerId="ADAL" clId="{29401CD8-E088-4512-AD21-49BFD27BD097}" dt="2023-01-23T14:57:54.805" v="797" actId="20577"/>
          <ac:spMkLst>
            <pc:docMk/>
            <pc:sldMk cId="2416463500" sldId="276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4:59:23.018" v="880" actId="255"/>
          <ac:spMkLst>
            <pc:docMk/>
            <pc:sldMk cId="2416463500" sldId="276"/>
            <ac:spMk id="3" creationId="{9B5923E6-2E6F-99C8-CC02-D3DBA5E35F57}"/>
          </ac:spMkLst>
        </pc:spChg>
        <pc:spChg chg="mod">
          <ac:chgData name="Pim Brascamp" userId="848d0228-b1e1-4dd9-a764-b8137fe53029" providerId="ADAL" clId="{29401CD8-E088-4512-AD21-49BFD27BD097}" dt="2023-01-25T12:40:11.059" v="3076" actId="20577"/>
          <ac:spMkLst>
            <pc:docMk/>
            <pc:sldMk cId="2416463500" sldId="276"/>
            <ac:spMk id="4" creationId="{B6BEF683-1B12-3042-0D17-1C6DF7189B15}"/>
          </ac:spMkLst>
        </pc:spChg>
      </pc:sldChg>
      <pc:sldChg chg="addSp modSp add mod">
        <pc:chgData name="Pim Brascamp" userId="848d0228-b1e1-4dd9-a764-b8137fe53029" providerId="ADAL" clId="{29401CD8-E088-4512-AD21-49BFD27BD097}" dt="2023-01-25T12:49:41.176" v="3273" actId="6549"/>
        <pc:sldMkLst>
          <pc:docMk/>
          <pc:sldMk cId="434872798" sldId="277"/>
        </pc:sldMkLst>
        <pc:spChg chg="mod">
          <ac:chgData name="Pim Brascamp" userId="848d0228-b1e1-4dd9-a764-b8137fe53029" providerId="ADAL" clId="{29401CD8-E088-4512-AD21-49BFD27BD097}" dt="2023-01-23T15:06:22.278" v="1648" actId="255"/>
          <ac:spMkLst>
            <pc:docMk/>
            <pc:sldMk cId="434872798" sldId="277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5:00:05.026" v="910" actId="20577"/>
          <ac:spMkLst>
            <pc:docMk/>
            <pc:sldMk cId="434872798" sldId="277"/>
            <ac:spMk id="3" creationId="{9B5923E6-2E6F-99C8-CC02-D3DBA5E35F57}"/>
          </ac:spMkLst>
        </pc:spChg>
        <pc:spChg chg="add mod">
          <ac:chgData name="Pim Brascamp" userId="848d0228-b1e1-4dd9-a764-b8137fe53029" providerId="ADAL" clId="{29401CD8-E088-4512-AD21-49BFD27BD097}" dt="2023-01-25T12:49:41.176" v="3273" actId="6549"/>
          <ac:spMkLst>
            <pc:docMk/>
            <pc:sldMk cId="434872798" sldId="277"/>
            <ac:spMk id="4" creationId="{FC8AE738-9359-3090-5D24-F46F9AFE17AF}"/>
          </ac:spMkLst>
        </pc:spChg>
      </pc:sldChg>
      <pc:sldChg chg="addSp delSp modSp add mod">
        <pc:chgData name="Pim Brascamp" userId="848d0228-b1e1-4dd9-a764-b8137fe53029" providerId="ADAL" clId="{29401CD8-E088-4512-AD21-49BFD27BD097}" dt="2023-01-23T15:14:09.003" v="2389" actId="20577"/>
        <pc:sldMkLst>
          <pc:docMk/>
          <pc:sldMk cId="4255916791" sldId="278"/>
        </pc:sldMkLst>
        <pc:spChg chg="del">
          <ac:chgData name="Pim Brascamp" userId="848d0228-b1e1-4dd9-a764-b8137fe53029" providerId="ADAL" clId="{29401CD8-E088-4512-AD21-49BFD27BD097}" dt="2023-01-23T15:07:58.275" v="1675" actId="478"/>
          <ac:spMkLst>
            <pc:docMk/>
            <pc:sldMk cId="4255916791" sldId="278"/>
            <ac:spMk id="2" creationId="{E22EFE9D-3858-C543-5072-0AF25BCBDBB7}"/>
          </ac:spMkLst>
        </pc:spChg>
        <pc:spChg chg="mod">
          <ac:chgData name="Pim Brascamp" userId="848d0228-b1e1-4dd9-a764-b8137fe53029" providerId="ADAL" clId="{29401CD8-E088-4512-AD21-49BFD27BD097}" dt="2023-01-23T15:08:52.884" v="1829" actId="20577"/>
          <ac:spMkLst>
            <pc:docMk/>
            <pc:sldMk cId="4255916791" sldId="278"/>
            <ac:spMk id="3" creationId="{9B5923E6-2E6F-99C8-CC02-D3DBA5E35F57}"/>
          </ac:spMkLst>
        </pc:spChg>
        <pc:spChg chg="mod">
          <ac:chgData name="Pim Brascamp" userId="848d0228-b1e1-4dd9-a764-b8137fe53029" providerId="ADAL" clId="{29401CD8-E088-4512-AD21-49BFD27BD097}" dt="2023-01-23T15:14:09.003" v="2389" actId="20577"/>
          <ac:spMkLst>
            <pc:docMk/>
            <pc:sldMk cId="4255916791" sldId="278"/>
            <ac:spMk id="4" creationId="{FC8AE738-9359-3090-5D24-F46F9AFE17AF}"/>
          </ac:spMkLst>
        </pc:spChg>
        <pc:spChg chg="add del mod">
          <ac:chgData name="Pim Brascamp" userId="848d0228-b1e1-4dd9-a764-b8137fe53029" providerId="ADAL" clId="{29401CD8-E088-4512-AD21-49BFD27BD097}" dt="2023-01-23T15:08:03.757" v="1676" actId="478"/>
          <ac:spMkLst>
            <pc:docMk/>
            <pc:sldMk cId="4255916791" sldId="278"/>
            <ac:spMk id="7" creationId="{CD1AD60E-1B1B-F957-45FE-DAC40DB1B44A}"/>
          </ac:spMkLst>
        </pc:spChg>
      </pc:sldChg>
      <pc:sldChg chg="modSp add mod">
        <pc:chgData name="Pim Brascamp" userId="848d0228-b1e1-4dd9-a764-b8137fe53029" providerId="ADAL" clId="{29401CD8-E088-4512-AD21-49BFD27BD097}" dt="2023-01-25T12:50:34.671" v="3274" actId="20577"/>
        <pc:sldMkLst>
          <pc:docMk/>
          <pc:sldMk cId="3191049399" sldId="279"/>
        </pc:sldMkLst>
        <pc:spChg chg="mod">
          <ac:chgData name="Pim Brascamp" userId="848d0228-b1e1-4dd9-a764-b8137fe53029" providerId="ADAL" clId="{29401CD8-E088-4512-AD21-49BFD27BD097}" dt="2023-01-25T12:50:34.671" v="3274" actId="20577"/>
          <ac:spMkLst>
            <pc:docMk/>
            <pc:sldMk cId="3191049399" sldId="279"/>
            <ac:spMk id="3" creationId="{9B5923E6-2E6F-99C8-CC02-D3DBA5E35F57}"/>
          </ac:spMkLst>
        </pc:spChg>
        <pc:spChg chg="mod">
          <ac:chgData name="Pim Brascamp" userId="848d0228-b1e1-4dd9-a764-b8137fe53029" providerId="ADAL" clId="{29401CD8-E088-4512-AD21-49BFD27BD097}" dt="2023-01-25T12:47:28.638" v="3224" actId="20577"/>
          <ac:spMkLst>
            <pc:docMk/>
            <pc:sldMk cId="3191049399" sldId="279"/>
            <ac:spMk id="4" creationId="{FC8AE738-9359-3090-5D24-F46F9AFE17AF}"/>
          </ac:spMkLst>
        </pc:spChg>
      </pc:sldChg>
      <pc:sldChg chg="addSp delSp modSp add mod">
        <pc:chgData name="Pim Brascamp" userId="848d0228-b1e1-4dd9-a764-b8137fe53029" providerId="ADAL" clId="{29401CD8-E088-4512-AD21-49BFD27BD097}" dt="2023-01-25T12:48:37.596" v="3250" actId="14100"/>
        <pc:sldMkLst>
          <pc:docMk/>
          <pc:sldMk cId="561302306" sldId="280"/>
        </pc:sldMkLst>
        <pc:spChg chg="mod">
          <ac:chgData name="Pim Brascamp" userId="848d0228-b1e1-4dd9-a764-b8137fe53029" providerId="ADAL" clId="{29401CD8-E088-4512-AD21-49BFD27BD097}" dt="2023-01-25T12:48:37.596" v="3250" actId="14100"/>
          <ac:spMkLst>
            <pc:docMk/>
            <pc:sldMk cId="561302306" sldId="280"/>
            <ac:spMk id="2" creationId="{E22EFE9D-3858-C543-5072-0AF25BCBDBB7}"/>
          </ac:spMkLst>
        </pc:spChg>
        <pc:spChg chg="del">
          <ac:chgData name="Pim Brascamp" userId="848d0228-b1e1-4dd9-a764-b8137fe53029" providerId="ADAL" clId="{29401CD8-E088-4512-AD21-49BFD27BD097}" dt="2023-01-23T16:12:15.003" v="2859" actId="478"/>
          <ac:spMkLst>
            <pc:docMk/>
            <pc:sldMk cId="561302306" sldId="280"/>
            <ac:spMk id="3" creationId="{9B5923E6-2E6F-99C8-CC02-D3DBA5E35F57}"/>
          </ac:spMkLst>
        </pc:spChg>
        <pc:spChg chg="add del mod">
          <ac:chgData name="Pim Brascamp" userId="848d0228-b1e1-4dd9-a764-b8137fe53029" providerId="ADAL" clId="{29401CD8-E088-4512-AD21-49BFD27BD097}" dt="2023-01-23T16:12:25.177" v="2861" actId="478"/>
          <ac:spMkLst>
            <pc:docMk/>
            <pc:sldMk cId="561302306" sldId="280"/>
            <ac:spMk id="6" creationId="{169E4C99-FF41-826B-FC1F-B05C4CF4625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22ABE8-3297-7ADD-BFF4-6739CD240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A934159-A64B-F7D8-B7F5-7AE045559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9117FBB-125F-9F52-2506-CF52F43C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FAE9145-BB5D-E20B-3F66-49F898BFC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32C460-FA95-99CF-4972-4B10815C9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30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B752D-0D8C-96F7-83B0-C2A2072D6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FDAAD4B-EB5E-F249-585E-E0612B0E20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6EE314-8270-2A07-AEF7-3D2F079DA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E13CFF-7157-1889-7419-168504826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83EC9F-CD8D-A2B7-CED1-EAC64474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281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0AFCC9E-8D73-D830-7D17-5F0442130C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2F2283-ACA2-598B-1FE9-7B7A12B54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A880E9-147D-B8A6-17B7-C8EED81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5443D8-E6F4-8E50-691A-029C3FBA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E6A514-0740-32D7-7DC9-69F1231EB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8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B3DC42-8D26-ADAE-FCAE-2796BA115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F8DD8E-E49F-A399-AA3A-258C6D73E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7D6346-299E-94FB-99F2-9466CD84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374B26-1343-519F-E1BD-B3405B9C1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EBD270-69E8-69A8-E4E4-FDB8733F1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002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680468-BF4C-EF54-C2DB-11581294F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D5465D-617C-5342-129B-6B3759DA5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361D99-29EF-B7A0-767C-B95C89308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9DAE17-7AEC-8FFD-F787-A9DDE6218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E54312-FBDB-7753-0872-F4E8DB8FC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575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E092CC-29B8-05D2-47A1-F395573F3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154AE0-596B-22FA-A580-897FE4E3BC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A53C9C-68F3-662B-4803-C5958882C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534C828-45CE-D8A5-FBCF-4834AB39B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C7A4FC7-DAEA-4532-E4E0-379FF29E3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81BC995-8572-4B6D-225F-DC839F164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63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56F65-F70E-16B4-54E7-C1E66B4FB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74007D-DECF-A529-A7AF-E2A951808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743E1D-3576-B9DD-DC90-708C0463C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DB91A6-9577-6B64-0209-1693ABB9D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DE69F5C-88A8-978A-47DA-FBDD29D98C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BC19D5-DE9E-4A02-1B02-A0B8C8C3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35BFB74-3D47-E518-FB01-3275A0981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D0D9CCD-2A04-1943-F05E-573EDA832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122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02AD8-FD9A-E022-634D-7F2C39FDA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1D92A5E-5527-DCB9-B75A-300EEF815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85630A5-5097-1D5D-CD6A-F5F8CDE1D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14C365B-A45E-4435-A202-AE49EBF99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34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FF80CC9-24F6-2018-0ACC-CC0F47E9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E708E1C-7030-3FAD-7C0C-FE1EFCA2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F246281-5D1C-A284-4BE0-C2CA80591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277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F036BD-5356-D20E-6AAB-A1AA31064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09DEE-AA98-8759-D673-7AFEDCDAC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C88F54A-41D5-F454-4592-418CE495F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F778B38-1DA9-4314-EEA6-20CC6AF1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4592CCF-BEBA-2007-5356-47AD7E441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BBD462-58DA-3916-5140-54431A3CB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3367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5BC824-B0BC-BE56-6023-46227DB69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C3CED97-BB99-058F-E052-B40418FE4B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E5A91AE-E6DD-FC85-4EEC-1FB604779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AAE83F-676F-B217-24F5-FD03467EF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385AC64-28A3-EE92-BBDB-D4460AA00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00702C1-9E03-94C7-C9F3-CF31AACC6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966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EBA076FD-26B0-402F-4BF5-C074E908F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021F857-DD5D-1DC0-DF5B-EEE10640F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1A9D65-0ED8-4919-4B55-C362640F5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B820-06DB-48F5-9C32-B22E7D4A3220}" type="datetimeFigureOut">
              <a:rPr lang="nl-NL" smtClean="0"/>
              <a:t>27-1-2023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983FC7-6710-3BF3-5D91-5DDC1E4CA9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46059B-2A24-E026-1B6C-54CE2128B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D18AC-9027-4DF6-A93D-64AF61A2A81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460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0716126" cy="3997342"/>
          </a:xfrm>
        </p:spPr>
        <p:txBody>
          <a:bodyPr anchor="t">
            <a:noAutofit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2800" dirty="0">
                <a:latin typeface="+mn-lt"/>
              </a:rPr>
              <a:t>Initiatiefnemers:</a:t>
            </a: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Ben Bus</a:t>
            </a: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Ronald de Moor</a:t>
            </a: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Egbert Touw</a:t>
            </a: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Pim Brascamp</a:t>
            </a: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in ruggenspraak met BBV, ‘t Landras en VCI</a:t>
            </a:r>
            <a:br>
              <a:rPr lang="nl-NL" sz="2800" dirty="0">
                <a:latin typeface="+mn-lt"/>
              </a:rPr>
            </a:br>
            <a:endParaRPr lang="nl-NL" sz="2800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KI-project </a:t>
            </a:r>
            <a:r>
              <a:rPr lang="nl-NL" sz="2800" dirty="0" err="1"/>
              <a:t>BeeSelective</a:t>
            </a:r>
            <a:endParaRPr lang="nl-NL" sz="2800" dirty="0"/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Afbeelding 1">
            <a:extLst>
              <a:ext uri="{FF2B5EF4-FFF2-40B4-BE49-F238E27FC236}">
                <a16:creationId xmlns:a16="http://schemas.microsoft.com/office/drawing/2014/main" id="{1D796E19-98CC-675A-28F3-EEDB46A2D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263" y="4788748"/>
            <a:ext cx="4059815" cy="2069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2482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4244" y="1733634"/>
            <a:ext cx="11134192" cy="4463966"/>
          </a:xfrm>
        </p:spPr>
        <p:txBody>
          <a:bodyPr anchor="t">
            <a:normAutofit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2800" dirty="0">
                <a:latin typeface="+mn-lt"/>
              </a:rPr>
              <a:t>Dank voor uw aandacht.</a:t>
            </a: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Je kan je in de pauze melden om over KI-dagen op de hoogte gehouden te worden.</a:t>
            </a: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Of: pim@brascamp.nl</a:t>
            </a:r>
            <a:br>
              <a:rPr lang="nl-NL" sz="28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endParaRPr lang="nl-NL" sz="2400" dirty="0">
              <a:latin typeface="+mn-lt"/>
            </a:endParaRP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1302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0716126" cy="4039214"/>
          </a:xfrm>
        </p:spPr>
        <p:txBody>
          <a:bodyPr anchor="t">
            <a:noAutofit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2800" dirty="0">
                <a:latin typeface="+mn-lt"/>
              </a:rPr>
              <a:t>Doel: Toegankelijk maken van kunstmatige inseminatie voor de imkergemeenschap.</a:t>
            </a: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Uitvoering: KI-dagen voor </a:t>
            </a:r>
            <a:r>
              <a:rPr lang="nl-NL" sz="2800" dirty="0" err="1">
                <a:latin typeface="+mn-lt"/>
              </a:rPr>
              <a:t>Buckfast</a:t>
            </a:r>
            <a:r>
              <a:rPr lang="nl-NL" sz="2800" dirty="0">
                <a:latin typeface="+mn-lt"/>
              </a:rPr>
              <a:t>, </a:t>
            </a:r>
            <a:r>
              <a:rPr lang="nl-NL" sz="2800" dirty="0" err="1">
                <a:latin typeface="+mn-lt"/>
              </a:rPr>
              <a:t>Carnica</a:t>
            </a:r>
            <a:r>
              <a:rPr lang="nl-NL" sz="2800" dirty="0">
                <a:latin typeface="+mn-lt"/>
              </a:rPr>
              <a:t> en inheemse Zwarte bij waar koninginnen kunnen worden aangeboden.</a:t>
            </a:r>
            <a:br>
              <a:rPr lang="nl-NL" sz="2800" dirty="0">
                <a:latin typeface="+mn-lt"/>
              </a:rPr>
            </a:br>
            <a:br>
              <a:rPr lang="nl-NL" sz="2800" dirty="0">
                <a:latin typeface="+mn-lt"/>
              </a:rPr>
            </a:br>
            <a:r>
              <a:rPr lang="nl-NL" sz="2800" dirty="0">
                <a:latin typeface="+mn-lt"/>
              </a:rPr>
              <a:t>Aanvullend op bijvoorbeeld Ameland, Marken, Vlieland, Duitse </a:t>
            </a:r>
            <a:r>
              <a:rPr lang="nl-NL" sz="2800" dirty="0" err="1">
                <a:latin typeface="+mn-lt"/>
              </a:rPr>
              <a:t>waddeneilanden</a:t>
            </a:r>
            <a:r>
              <a:rPr lang="nl-NL" sz="2800" dirty="0">
                <a:latin typeface="+mn-lt"/>
              </a:rPr>
              <a:t> en Neeltje Jans.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KI-project </a:t>
            </a:r>
            <a:r>
              <a:rPr lang="nl-NL" sz="2800" dirty="0" err="1"/>
              <a:t>BeeSelective</a:t>
            </a:r>
            <a:endParaRPr lang="nl-NL" sz="2800" dirty="0"/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533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399"/>
            <a:ext cx="10716126" cy="4958793"/>
          </a:xfrm>
        </p:spPr>
        <p:txBody>
          <a:bodyPr anchor="t">
            <a:normAutofit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2800" dirty="0">
                <a:latin typeface="+mn-lt"/>
              </a:rPr>
              <a:t>Er is financiering aangevraagd bij:</a:t>
            </a:r>
            <a:br>
              <a:rPr lang="nl-NL" sz="2700" dirty="0">
                <a:latin typeface="+mn-lt"/>
              </a:rPr>
            </a:br>
            <a:r>
              <a:rPr lang="nl-NL" sz="2400" dirty="0"/>
              <a:t>	</a:t>
            </a:r>
            <a:br>
              <a:rPr lang="nl-NL" sz="2400" dirty="0"/>
            </a:br>
            <a:r>
              <a:rPr lang="nl-NL" sz="2400" dirty="0"/>
              <a:t>	</a:t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KI-project </a:t>
            </a:r>
            <a:r>
              <a:rPr lang="nl-NL" sz="2800" dirty="0" err="1"/>
              <a:t>BeeSelective</a:t>
            </a:r>
            <a:endParaRPr lang="nl-NL" sz="2800" dirty="0"/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B6BEF683-1B12-3042-0D17-1C6DF7189B15}"/>
              </a:ext>
            </a:extLst>
          </p:cNvPr>
          <p:cNvSpPr txBox="1">
            <a:spLocks/>
          </p:cNvSpPr>
          <p:nvPr/>
        </p:nvSpPr>
        <p:spPr>
          <a:xfrm>
            <a:off x="545189" y="1894443"/>
            <a:ext cx="10716126" cy="25556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400" kern="0" dirty="0">
                <a:solidFill>
                  <a:sysClr val="windowText" lastClr="000000"/>
                </a:solidFill>
              </a:rPr>
              <a:t>NBV			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400" kern="0" dirty="0">
                <a:solidFill>
                  <a:sysClr val="windowText" lastClr="000000"/>
                </a:solidFill>
              </a:rPr>
              <a:t>Imkers Nederland	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400" kern="0" dirty="0">
                <a:solidFill>
                  <a:sysClr val="windowText" lastClr="000000"/>
                </a:solidFill>
              </a:rPr>
              <a:t>BBV			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400" kern="0" dirty="0">
                <a:solidFill>
                  <a:sysClr val="windowText" lastClr="000000"/>
                </a:solidFill>
              </a:rPr>
              <a:t>VCI			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400" kern="0" dirty="0">
                <a:solidFill>
                  <a:sysClr val="windowText" lastClr="000000"/>
                </a:solidFill>
              </a:rPr>
              <a:t>‘t Landras		</a:t>
            </a:r>
          </a:p>
          <a:p>
            <a:pPr lvl="1" algn="l">
              <a:lnSpc>
                <a:spcPct val="107000"/>
              </a:lnSpc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algn="l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  <a:latin typeface="+mn-lt"/>
              </a:rPr>
              <a:t>Er is voldoende financiële zekerheid om het project te starten.</a:t>
            </a:r>
            <a:br>
              <a:rPr lang="nl-NL" sz="6600" kern="0" dirty="0">
                <a:solidFill>
                  <a:sysClr val="windowText" lastClr="000000"/>
                </a:solidFill>
                <a:latin typeface="+mn-lt"/>
              </a:rPr>
            </a:br>
            <a:r>
              <a:rPr lang="nl-NL" sz="6600" kern="0" dirty="0">
                <a:solidFill>
                  <a:sysClr val="windowText" lastClr="000000"/>
                </a:solidFill>
              </a:rPr>
              <a:t>	</a:t>
            </a:r>
            <a:br>
              <a:rPr lang="nl-NL" sz="6600" kern="0" dirty="0">
                <a:solidFill>
                  <a:sysClr val="windowText" lastClr="000000"/>
                </a:solidFill>
              </a:rPr>
            </a:br>
            <a:endParaRPr lang="nl-NL" sz="66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764B2DE-8454-7DF7-1F9F-E212A1DBA850}"/>
              </a:ext>
            </a:extLst>
          </p:cNvPr>
          <p:cNvSpPr txBox="1">
            <a:spLocks/>
          </p:cNvSpPr>
          <p:nvPr/>
        </p:nvSpPr>
        <p:spPr>
          <a:xfrm>
            <a:off x="425117" y="1108036"/>
            <a:ext cx="10716126" cy="5385127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l">
              <a:lnSpc>
                <a:spcPct val="107000"/>
              </a:lnSpc>
            </a:pPr>
            <a:endParaRPr lang="nl-NL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0716126" cy="775282"/>
          </a:xfrm>
        </p:spPr>
        <p:txBody>
          <a:bodyPr anchor="t">
            <a:normAutofit fontScale="90000"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3100" dirty="0">
                <a:latin typeface="+mn-lt"/>
              </a:rPr>
              <a:t>Dit verhaal:</a:t>
            </a:r>
            <a:br>
              <a:rPr lang="nl-NL" sz="2700" dirty="0">
                <a:latin typeface="+mn-lt"/>
              </a:rPr>
            </a:br>
            <a:r>
              <a:rPr lang="nl-NL" sz="2400" dirty="0"/>
              <a:t>	</a:t>
            </a:r>
            <a:br>
              <a:rPr lang="nl-NL" sz="2400" dirty="0"/>
            </a:br>
            <a:r>
              <a:rPr lang="nl-NL" sz="2400" dirty="0"/>
              <a:t>	</a:t>
            </a:r>
            <a:br>
              <a:rPr lang="nl-NL" sz="2400" dirty="0"/>
            </a:br>
            <a:endParaRPr lang="nl-NL" sz="24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KI-project </a:t>
            </a:r>
            <a:r>
              <a:rPr lang="nl-NL" sz="2800" dirty="0" err="1"/>
              <a:t>BeeSelective</a:t>
            </a:r>
            <a:endParaRPr lang="nl-NL" sz="2800" dirty="0"/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B6BEF683-1B12-3042-0D17-1C6DF7189B15}"/>
              </a:ext>
            </a:extLst>
          </p:cNvPr>
          <p:cNvSpPr txBox="1">
            <a:spLocks/>
          </p:cNvSpPr>
          <p:nvPr/>
        </p:nvSpPr>
        <p:spPr>
          <a:xfrm>
            <a:off x="545189" y="1894443"/>
            <a:ext cx="10716126" cy="176315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Het projectvoorstel</a:t>
            </a: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Wat gebeurt er op korte termijn (dit seizoen)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D764B2DE-8454-7DF7-1F9F-E212A1DBA850}"/>
              </a:ext>
            </a:extLst>
          </p:cNvPr>
          <p:cNvSpPr txBox="1">
            <a:spLocks/>
          </p:cNvSpPr>
          <p:nvPr/>
        </p:nvSpPr>
        <p:spPr>
          <a:xfrm>
            <a:off x="425117" y="1108037"/>
            <a:ext cx="10716126" cy="7752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lvl="1" algn="l">
              <a:lnSpc>
                <a:spcPct val="107000"/>
              </a:lnSpc>
            </a:pPr>
            <a:endParaRPr lang="nl-NL" sz="28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463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1208084" cy="549849"/>
          </a:xfrm>
        </p:spPr>
        <p:txBody>
          <a:bodyPr anchor="t">
            <a:normAutofit fontScale="90000"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3100" dirty="0">
                <a:latin typeface="+mn-lt"/>
              </a:rPr>
              <a:t>Wanneer een teeltgroep wil selecteren, zowel koninginnen als darren.</a:t>
            </a: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endParaRPr lang="nl-NL" sz="2400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Waarom KI?</a:t>
            </a: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FC8AE738-9359-3090-5D24-F46F9AFE17AF}"/>
              </a:ext>
            </a:extLst>
          </p:cNvPr>
          <p:cNvSpPr txBox="1">
            <a:spLocks/>
          </p:cNvSpPr>
          <p:nvPr/>
        </p:nvSpPr>
        <p:spPr>
          <a:xfrm>
            <a:off x="545189" y="1894443"/>
            <a:ext cx="10716126" cy="4502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810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1208084" cy="549849"/>
          </a:xfrm>
        </p:spPr>
        <p:txBody>
          <a:bodyPr anchor="t">
            <a:normAutofit fontScale="90000"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3100" dirty="0">
                <a:latin typeface="+mn-lt"/>
              </a:rPr>
              <a:t>Wanneer een teeltgroep wil selecteren, zowel koninginnen als darren.</a:t>
            </a: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endParaRPr lang="nl-NL" sz="2400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Waarom KI?</a:t>
            </a: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FC8AE738-9359-3090-5D24-F46F9AFE17AF}"/>
              </a:ext>
            </a:extLst>
          </p:cNvPr>
          <p:cNvSpPr txBox="1">
            <a:spLocks/>
          </p:cNvSpPr>
          <p:nvPr/>
        </p:nvSpPr>
        <p:spPr>
          <a:xfrm>
            <a:off x="545189" y="1894443"/>
            <a:ext cx="10716126" cy="4502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>
                <a:solidFill>
                  <a:sysClr val="windowText" lastClr="000000"/>
                </a:solidFill>
              </a:rPr>
              <a:t>Wanneer een imker alleen wil natelen met prima bevruchting: aanvulling op eilanden.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6" name="Afbeelding 1">
            <a:extLst>
              <a:ext uri="{FF2B5EF4-FFF2-40B4-BE49-F238E27FC236}">
                <a16:creationId xmlns:a16="http://schemas.microsoft.com/office/drawing/2014/main" id="{B20ADC56-AAC6-BEF6-0085-78F1950CF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1571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872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2EFE9D-3858-C543-5072-0AF25BCBDB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716" y="1041400"/>
            <a:ext cx="11208084" cy="549849"/>
          </a:xfrm>
        </p:spPr>
        <p:txBody>
          <a:bodyPr anchor="t">
            <a:normAutofit fontScale="90000"/>
          </a:bodyPr>
          <a:lstStyle/>
          <a:p>
            <a:pPr marL="457200" lvl="1" algn="l">
              <a:lnSpc>
                <a:spcPct val="107000"/>
              </a:lnSpc>
            </a:pPr>
            <a:r>
              <a:rPr lang="nl-NL" sz="3100" dirty="0">
                <a:latin typeface="+mn-lt"/>
              </a:rPr>
              <a:t>Wanneer een teeltgroep wil selecteren, zowel koninginnen als darren.</a:t>
            </a: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31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br>
              <a:rPr lang="nl-NL" sz="2400" dirty="0">
                <a:latin typeface="+mn-lt"/>
              </a:rPr>
            </a:br>
            <a:endParaRPr lang="nl-NL" sz="2400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Waarom KI?</a:t>
            </a: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FC8AE738-9359-3090-5D24-F46F9AFE17AF}"/>
              </a:ext>
            </a:extLst>
          </p:cNvPr>
          <p:cNvSpPr txBox="1">
            <a:spLocks/>
          </p:cNvSpPr>
          <p:nvPr/>
        </p:nvSpPr>
        <p:spPr>
          <a:xfrm>
            <a:off x="545189" y="1894443"/>
            <a:ext cx="10716126" cy="450204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>
                <a:solidFill>
                  <a:schemeClr val="bg1">
                    <a:lumMod val="65000"/>
                  </a:schemeClr>
                </a:solidFill>
              </a:rPr>
              <a:t>Wanneer een imker alleen wil natelen met prima bevruchting: aanvulling op eilanden.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>
                <a:solidFill>
                  <a:sysClr val="windowText" lastClr="000000"/>
                </a:solidFill>
              </a:rPr>
              <a:t>Wanneer een teeltgroep een eigen selectieprogramma wil (zoals bijvoorbeeld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SchierCarnica</a:t>
            </a:r>
            <a:r>
              <a:rPr lang="nl-NL" sz="2800" kern="0" dirty="0">
                <a:solidFill>
                  <a:sysClr val="windowText" lastClr="000000"/>
                </a:solidFill>
              </a:rPr>
              <a:t>)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>
                <a:solidFill>
                  <a:sysClr val="windowText" lastClr="000000"/>
                </a:solidFill>
              </a:rPr>
              <a:t>Variatie aan de darrenkant is een absolute voorwaarde voor de langere termijn. </a:t>
            </a:r>
          </a:p>
          <a:p>
            <a:pPr marL="1714500" lvl="3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>
                <a:solidFill>
                  <a:sysClr val="windowText" lastClr="000000"/>
                </a:solidFill>
              </a:rPr>
              <a:t>KI biedt de mogelijkheid een voldoende aantal darrenlijnen aan te bieden.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  <p:pic>
        <p:nvPicPr>
          <p:cNvPr id="6" name="Afbeelding 1">
            <a:extLst>
              <a:ext uri="{FF2B5EF4-FFF2-40B4-BE49-F238E27FC236}">
                <a16:creationId xmlns:a16="http://schemas.microsoft.com/office/drawing/2014/main" id="{B20ADC56-AAC6-BEF6-0085-78F1950CF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1571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958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Het projectvoorstel</a:t>
            </a: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FC8AE738-9359-3090-5D24-F46F9AFE17AF}"/>
              </a:ext>
            </a:extLst>
          </p:cNvPr>
          <p:cNvSpPr txBox="1">
            <a:spLocks/>
          </p:cNvSpPr>
          <p:nvPr/>
        </p:nvSpPr>
        <p:spPr>
          <a:xfrm>
            <a:off x="582135" y="1063170"/>
            <a:ext cx="10716126" cy="51812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l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KI-dagen voor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Buckfast</a:t>
            </a:r>
            <a:r>
              <a:rPr lang="nl-NL" sz="2800" kern="0" dirty="0">
                <a:solidFill>
                  <a:sysClr val="windowText" lastClr="000000"/>
                </a:solidFill>
              </a:rPr>
              <a:t>,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Carnica</a:t>
            </a:r>
            <a:r>
              <a:rPr lang="nl-NL" sz="2800" kern="0" dirty="0">
                <a:solidFill>
                  <a:sysClr val="windowText" lastClr="000000"/>
                </a:solidFill>
              </a:rPr>
              <a:t> en inheemse Zwarte Bij gezamenlijk, verspreid over het land.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Opleiden 6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inseminatoren</a:t>
            </a:r>
            <a:r>
              <a:rPr lang="nl-NL" sz="2800" kern="0" dirty="0">
                <a:solidFill>
                  <a:sysClr val="windowText" lastClr="000000"/>
                </a:solidFill>
              </a:rPr>
              <a:t>.</a:t>
            </a: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Instructiemateriaal en –bijeenkomst voorbereiden koninginnen op KI.</a:t>
            </a: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Instructiemateriaal en –bijeenkomsten nazorg koninginnen.</a:t>
            </a: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r>
              <a:rPr lang="nl-NL" sz="2800" kern="0" dirty="0">
                <a:solidFill>
                  <a:sysClr val="windowText" lastClr="000000"/>
                </a:solidFill>
              </a:rPr>
              <a:t>Driejarige workshops teelt en selectie.</a:t>
            </a:r>
          </a:p>
          <a:p>
            <a:pPr marL="914400" lvl="1" indent="-457200" algn="l">
              <a:lnSpc>
                <a:spcPct val="107000"/>
              </a:lnSpc>
              <a:buFont typeface="+mj-lt"/>
              <a:buAutoNum type="arabicPeriod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Belangrijk onderdeel: keuze darrenvolken en zorgen voor een goede planning.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endParaRPr lang="nl-NL" sz="24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16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B5923E6-2E6F-99C8-CC02-D3DBA5E35F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7092" y="230196"/>
            <a:ext cx="9304908" cy="639003"/>
          </a:xfrm>
        </p:spPr>
        <p:txBody>
          <a:bodyPr>
            <a:normAutofit/>
          </a:bodyPr>
          <a:lstStyle/>
          <a:p>
            <a:pPr algn="l"/>
            <a:r>
              <a:rPr lang="nl-NL" sz="2800" dirty="0"/>
              <a:t>KI: Wat gebeurt er komend seizoen</a:t>
            </a:r>
          </a:p>
        </p:txBody>
      </p:sp>
      <p:pic>
        <p:nvPicPr>
          <p:cNvPr id="1026" name="Afbeelding 1">
            <a:extLst>
              <a:ext uri="{FF2B5EF4-FFF2-40B4-BE49-F238E27FC236}">
                <a16:creationId xmlns:a16="http://schemas.microsoft.com/office/drawing/2014/main" id="{B0F2DA13-A234-180D-4DD2-199620E28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" y="4764"/>
            <a:ext cx="1881284" cy="958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0425489F-30FC-C9A2-0290-F8486854D256}"/>
              </a:ext>
            </a:extLst>
          </p:cNvPr>
          <p:cNvCxnSpPr>
            <a:cxnSpLocks/>
          </p:cNvCxnSpPr>
          <p:nvPr/>
        </p:nvCxnSpPr>
        <p:spPr>
          <a:xfrm flipV="1">
            <a:off x="0" y="857807"/>
            <a:ext cx="12192000" cy="22784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el 1">
            <a:extLst>
              <a:ext uri="{FF2B5EF4-FFF2-40B4-BE49-F238E27FC236}">
                <a16:creationId xmlns:a16="http://schemas.microsoft.com/office/drawing/2014/main" id="{FC8AE738-9359-3090-5D24-F46F9AFE17AF}"/>
              </a:ext>
            </a:extLst>
          </p:cNvPr>
          <p:cNvSpPr txBox="1">
            <a:spLocks/>
          </p:cNvSpPr>
          <p:nvPr/>
        </p:nvSpPr>
        <p:spPr>
          <a:xfrm>
            <a:off x="572898" y="1340260"/>
            <a:ext cx="10716126" cy="47465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1" algn="l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KI-dagen voor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Buckfast</a:t>
            </a:r>
            <a:r>
              <a:rPr lang="nl-NL" sz="2800" kern="0" dirty="0">
                <a:solidFill>
                  <a:sysClr val="windowText" lastClr="000000"/>
                </a:solidFill>
              </a:rPr>
              <a:t> en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Carnica</a:t>
            </a:r>
            <a:endParaRPr lang="nl-NL" sz="2800" kern="0" dirty="0">
              <a:solidFill>
                <a:sysClr val="windowText" lastClr="000000"/>
              </a:solidFill>
            </a:endParaRP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 err="1">
                <a:solidFill>
                  <a:sysClr val="windowText" lastClr="000000"/>
                </a:solidFill>
              </a:rPr>
              <a:t>Buckfast</a:t>
            </a:r>
            <a:r>
              <a:rPr lang="nl-NL" sz="2800" kern="0" dirty="0">
                <a:solidFill>
                  <a:sysClr val="windowText" lastClr="000000"/>
                </a:solidFill>
              </a:rPr>
              <a:t>: Bussum, 19 en 20 juni. Christa Winkler.</a:t>
            </a:r>
          </a:p>
          <a:p>
            <a:pPr marL="800100" lvl="1" indent="-342900" algn="l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nl-NL" sz="2800" kern="0" dirty="0" err="1">
                <a:solidFill>
                  <a:sysClr val="windowText" lastClr="000000"/>
                </a:solidFill>
              </a:rPr>
              <a:t>Carnica</a:t>
            </a:r>
            <a:r>
              <a:rPr lang="nl-NL" sz="2800" kern="0" dirty="0">
                <a:solidFill>
                  <a:sysClr val="windowText" lastClr="000000"/>
                </a:solidFill>
              </a:rPr>
              <a:t>:   Geffen 10 juni. René van der Molen (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Maykel</a:t>
            </a:r>
            <a:r>
              <a:rPr lang="nl-NL" sz="2800" kern="0" dirty="0">
                <a:solidFill>
                  <a:sysClr val="windowText" lastClr="000000"/>
                </a:solidFill>
              </a:rPr>
              <a:t> Schollen)</a:t>
            </a:r>
          </a:p>
          <a:p>
            <a:pPr lvl="2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	     Tull en ‘t Waal 17 juni. René van der Molen (Dessy van 		der Waals)</a:t>
            </a:r>
          </a:p>
          <a:p>
            <a:pPr lvl="2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	     Zuidlaren 24 juni. René van der Molen</a:t>
            </a:r>
          </a:p>
          <a:p>
            <a:pPr lvl="1" algn="l">
              <a:lnSpc>
                <a:spcPct val="107000"/>
              </a:lnSpc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endParaRPr lang="nl-NL" sz="2800" kern="0" dirty="0">
              <a:solidFill>
                <a:sysClr val="windowText" lastClr="000000"/>
              </a:solidFill>
            </a:endParaRPr>
          </a:p>
          <a:p>
            <a:pPr lvl="1" algn="l">
              <a:lnSpc>
                <a:spcPct val="107000"/>
              </a:lnSpc>
            </a:pPr>
            <a:r>
              <a:rPr lang="nl-NL" sz="2800" kern="0" dirty="0">
                <a:solidFill>
                  <a:sysClr val="windowText" lastClr="000000"/>
                </a:solidFill>
              </a:rPr>
              <a:t>Het opleiden van een aantal </a:t>
            </a:r>
            <a:r>
              <a:rPr lang="nl-NL" sz="2800" kern="0" dirty="0" err="1">
                <a:solidFill>
                  <a:sysClr val="windowText" lastClr="000000"/>
                </a:solidFill>
              </a:rPr>
              <a:t>inseminatoren</a:t>
            </a:r>
            <a:r>
              <a:rPr lang="nl-NL" sz="2800" kern="0" dirty="0">
                <a:solidFill>
                  <a:sysClr val="windowText" lastClr="000000"/>
                </a:solidFill>
              </a:rPr>
              <a:t>.	</a:t>
            </a:r>
            <a:br>
              <a:rPr lang="nl-NL" sz="2800" kern="0" dirty="0">
                <a:solidFill>
                  <a:sysClr val="windowText" lastClr="000000"/>
                </a:solidFill>
              </a:rPr>
            </a:br>
            <a:r>
              <a:rPr lang="nl-NL" sz="2400" kern="0" dirty="0">
                <a:solidFill>
                  <a:sysClr val="windowText" lastClr="000000"/>
                </a:solidFill>
              </a:rPr>
              <a:t>	</a:t>
            </a:r>
            <a:br>
              <a:rPr lang="nl-NL" sz="2400" kern="0" dirty="0">
                <a:solidFill>
                  <a:sysClr val="windowText" lastClr="000000"/>
                </a:solidFill>
              </a:rPr>
            </a:br>
            <a:endParaRPr lang="nl-NL" sz="2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04939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463</Words>
  <Application>Microsoft Office PowerPoint</Application>
  <PresentationFormat>Breedbeeld</PresentationFormat>
  <Paragraphs>68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Kantoorthema</vt:lpstr>
      <vt:lpstr>Initiatiefnemers:  Ben Bus Ronald de Moor Egbert Touw Pim Brascamp  in ruggenspraak met BBV, ‘t Landras en VCI </vt:lpstr>
      <vt:lpstr>Doel: Toegankelijk maken van kunstmatige inseminatie voor de imkergemeenschap.  Uitvoering: KI-dagen voor Buckfast, Carnica en inheemse Zwarte bij waar koninginnen kunnen worden aangeboden.  Aanvullend op bijvoorbeeld Ameland, Marken, Vlieland, Duitse waddeneilanden en Neeltje Jans.</vt:lpstr>
      <vt:lpstr>Er is financiering aangevraagd bij:     </vt:lpstr>
      <vt:lpstr>Dit verhaal:     </vt:lpstr>
      <vt:lpstr>Wanneer een teeltgroep wil selecteren, zowel koninginnen als darren.     </vt:lpstr>
      <vt:lpstr>Wanneer een teeltgroep wil selecteren, zowel koninginnen als darren.     </vt:lpstr>
      <vt:lpstr>Wanneer een teeltgroep wil selecteren, zowel koninginnen als darren.     </vt:lpstr>
      <vt:lpstr>PowerPoint-presentatie</vt:lpstr>
      <vt:lpstr>PowerPoint-presentatie</vt:lpstr>
      <vt:lpstr>Dank voor uw aandacht.   Je kan je in de pauze melden om over KI-dagen op de hoogte gehouden te worden. Of: pim@brascamp.nl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Opening en kennismaking  Uitgenodigd zijn:     De organisatoren;   Vertegenwoordigers van NBV, Imkers Nederland, BBV, VCI en ‘t Landras;   Deelnemers aan de KI-cursus;   Betrokkenen bij de selectie van darrenvolken;   Schrijvers van de instructies voor het aanleveren en nazorg van koninginnen.</dc:title>
  <dc:creator>Pim Brascamp</dc:creator>
  <cp:lastModifiedBy>Pim Brascamp</cp:lastModifiedBy>
  <cp:revision>4</cp:revision>
  <dcterms:created xsi:type="dcterms:W3CDTF">2023-01-12T12:06:36Z</dcterms:created>
  <dcterms:modified xsi:type="dcterms:W3CDTF">2023-01-27T16:22:05Z</dcterms:modified>
</cp:coreProperties>
</file>